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6813" y="3632202"/>
            <a:ext cx="4950338" cy="326846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6813" y="6900661"/>
            <a:ext cx="4950338" cy="162685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23789" y="6241674"/>
            <a:ext cx="1046605" cy="1129239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7500" y="6542671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571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01" y="901492"/>
            <a:ext cx="4941899" cy="185017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6812" y="3081867"/>
            <a:ext cx="4943989" cy="545656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577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2996590"/>
            <a:ext cx="4943989" cy="212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5173133"/>
            <a:ext cx="4943989" cy="12428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4573873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685981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871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6813" y="3086354"/>
            <a:ext cx="2398148" cy="5441796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02981" y="3086354"/>
            <a:ext cx="2397820" cy="5441796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1137909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447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9014" y="3216238"/>
            <a:ext cx="2155947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6811" y="4048617"/>
            <a:ext cx="2398149" cy="4486015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2116" y="3211575"/>
            <a:ext cx="2154929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00286" y="4043954"/>
            <a:ext cx="2396760" cy="4486015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1137909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655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00" y="901492"/>
            <a:ext cx="4941900" cy="185017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804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94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1" y="644350"/>
            <a:ext cx="1972188" cy="1410228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7620" y="644352"/>
            <a:ext cx="2843180" cy="782161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1" y="2309108"/>
            <a:ext cx="1972188" cy="615685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310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6934200"/>
            <a:ext cx="4943989" cy="818622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56812" y="917172"/>
            <a:ext cx="4943989" cy="556829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7752821"/>
            <a:ext cx="4943989" cy="713140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740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880533"/>
            <a:ext cx="4943989" cy="4502391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6289178"/>
            <a:ext cx="4943989" cy="2247359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4573873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685981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727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93" y="880534"/>
            <a:ext cx="4582190" cy="4182533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11979" y="5063067"/>
            <a:ext cx="4240416" cy="550333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6289178"/>
            <a:ext cx="4943989" cy="2247359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44" y="4573873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685981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356238" y="93600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7150" y="4196553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974973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3522136"/>
            <a:ext cx="4943989" cy="393588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7484534"/>
            <a:ext cx="4943989" cy="105389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393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641093" y="880534"/>
            <a:ext cx="4582190" cy="4182533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56811" y="6273800"/>
            <a:ext cx="5016219" cy="121073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1" y="7484534"/>
            <a:ext cx="5016219" cy="105389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356238" y="93600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27150" y="4196553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9163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906255"/>
            <a:ext cx="4943988" cy="4160029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56812" y="6273800"/>
            <a:ext cx="4943989" cy="121073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7484534"/>
            <a:ext cx="4943989" cy="105389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7093176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7197794"/>
            <a:ext cx="438734" cy="527403"/>
          </a:xfrm>
        </p:spPr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355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5552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8901" y="906254"/>
            <a:ext cx="1242099" cy="7632180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56812" y="906254"/>
            <a:ext cx="3537261" cy="76321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1027281"/>
            <a:ext cx="1018767" cy="73378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0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330200"/>
            <a:ext cx="1485900" cy="9589129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15316" y="411"/>
            <a:ext cx="1464204" cy="9898732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37160" cy="9906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8900" y="901492"/>
            <a:ext cx="4941900" cy="18501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3081867"/>
            <a:ext cx="4943989" cy="561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29300" y="8861796"/>
            <a:ext cx="574785" cy="534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14A57-4DCD-4B82-811B-FE75A1313ABA}" type="datetimeFigureOut">
              <a:rPr lang="en-US" smtClean="0"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6811" y="8862836"/>
            <a:ext cx="4287366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83421" y="1137909"/>
            <a:ext cx="438734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89BD5EC9-BD2D-40A8-B65C-3B04F12DF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69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9000" r="-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D5F42C04-411F-4194-B727-F30E67F180B0}"/>
              </a:ext>
            </a:extLst>
          </p:cNvPr>
          <p:cNvSpPr/>
          <p:nvPr/>
        </p:nvSpPr>
        <p:spPr>
          <a:xfrm>
            <a:off x="28870" y="348832"/>
            <a:ext cx="68002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“J&amp;R”</a:t>
            </a:r>
            <a:r>
              <a:rPr lang="zh-CN" altLang="en-US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青少年篮球培训招生</a:t>
            </a:r>
          </a:p>
        </p:txBody>
      </p:sp>
      <p:sp>
        <p:nvSpPr>
          <p:cNvPr id="13" name="文本占位符 5">
            <a:extLst>
              <a:ext uri="{FF2B5EF4-FFF2-40B4-BE49-F238E27FC236}">
                <a16:creationId xmlns:a16="http://schemas.microsoft.com/office/drawing/2014/main" id="{700DDA94-B29C-4DE6-997E-60A9878DE99C}"/>
              </a:ext>
            </a:extLst>
          </p:cNvPr>
          <p:cNvSpPr txBox="1">
            <a:spLocks/>
          </p:cNvSpPr>
          <p:nvPr/>
        </p:nvSpPr>
        <p:spPr>
          <a:xfrm>
            <a:off x="117801" y="2336274"/>
            <a:ext cx="3737960" cy="5505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前上海“小飞人篮球俱乐部”教练，</a:t>
            </a:r>
            <a:endParaRPr lang="en-US" altLang="zh-CN" sz="1400" b="1" dirty="0">
              <a:solidFill>
                <a:schemeClr val="bg2">
                  <a:lumMod val="10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温哥华 “</a:t>
            </a:r>
            <a:r>
              <a:rPr lang="en-US" sz="1400" b="1" dirty="0" err="1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Ballahollics</a:t>
            </a:r>
            <a:r>
              <a:rPr lang="en-US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 Basketball Club” Assistant Coach</a:t>
            </a:r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，</a:t>
            </a:r>
            <a:r>
              <a:rPr lang="en-US" altLang="zh-CN" sz="1400" b="1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--Edward </a:t>
            </a:r>
            <a:r>
              <a:rPr lang="zh-CN" altLang="en-US" sz="1400" b="1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吴</a:t>
            </a:r>
            <a:endParaRPr lang="en-US" altLang="zh-CN" sz="1400" b="1" dirty="0">
              <a:solidFill>
                <a:schemeClr val="bg2">
                  <a:lumMod val="10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有着多年丰富的执教经验。</a:t>
            </a:r>
            <a:endParaRPr lang="en-US" altLang="zh-CN" sz="1400" b="1" dirty="0">
              <a:solidFill>
                <a:schemeClr val="bg2">
                  <a:lumMod val="10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擅长通过有趣而专业的教学内容，</a:t>
            </a:r>
            <a:endParaRPr lang="en-US" altLang="zh-CN" sz="1400" b="1" dirty="0">
              <a:solidFill>
                <a:schemeClr val="bg2">
                  <a:lumMod val="10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让孩子在快乐的氛围中，</a:t>
            </a:r>
            <a:endParaRPr lang="en-US" altLang="zh-CN" sz="1400" b="1" dirty="0">
              <a:solidFill>
                <a:schemeClr val="bg2">
                  <a:lumMod val="10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享受篮球运动的乐趣，</a:t>
            </a:r>
            <a:endParaRPr lang="en-US" altLang="zh-CN" sz="1400" b="1" dirty="0">
              <a:solidFill>
                <a:schemeClr val="bg2">
                  <a:lumMod val="10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并得到</a:t>
            </a:r>
            <a:r>
              <a:rPr lang="zh-CN" altLang="en-US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从基本功到技战</a:t>
            </a:r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能力的不断</a:t>
            </a:r>
            <a:endParaRPr lang="en-US" altLang="zh-CN" sz="1400" b="1" dirty="0">
              <a:solidFill>
                <a:schemeClr val="bg2">
                  <a:lumMod val="10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提</a:t>
            </a:r>
            <a:r>
              <a:rPr lang="zh-CN" altLang="en-US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高</a:t>
            </a:r>
            <a:r>
              <a:rPr lang="zh-CN" sz="1400" b="1" dirty="0">
                <a:solidFill>
                  <a:schemeClr val="bg2">
                    <a:lumMod val="10000"/>
                  </a:schemeClr>
                </a:solidFill>
                <a:latin typeface="+mn-ea"/>
                <a:cs typeface="Times New Roman" panose="02020603050405020304" pitchFamily="18" charset="0"/>
              </a:rPr>
              <a:t>。</a:t>
            </a:r>
            <a:endParaRPr lang="en-US" sz="1050" b="1" dirty="0">
              <a:solidFill>
                <a:schemeClr val="bg2">
                  <a:lumMod val="10000"/>
                </a:schemeClr>
              </a:solidFill>
              <a:latin typeface="+mn-ea"/>
            </a:endParaRPr>
          </a:p>
        </p:txBody>
      </p:sp>
      <p:sp>
        <p:nvSpPr>
          <p:cNvPr id="19" name="矩形: 圆角 18">
            <a:extLst>
              <a:ext uri="{FF2B5EF4-FFF2-40B4-BE49-F238E27FC236}">
                <a16:creationId xmlns:a16="http://schemas.microsoft.com/office/drawing/2014/main" id="{5DD204E4-C407-4326-B11F-FEF919427BA2}"/>
              </a:ext>
            </a:extLst>
          </p:cNvPr>
          <p:cNvSpPr/>
          <p:nvPr/>
        </p:nvSpPr>
        <p:spPr>
          <a:xfrm>
            <a:off x="-1" y="6617368"/>
            <a:ext cx="3621505" cy="14837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招收范围：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7-15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岁青少年</a:t>
            </a:r>
            <a:endParaRPr lang="en-US" altLang="zh-CN" sz="1400" dirty="0">
              <a:solidFill>
                <a:schemeClr val="accent1">
                  <a:lumMod val="50000"/>
                </a:schemeClr>
              </a:solidFill>
              <a:latin typeface="Agenda Semibold" panose="02000603040000020004" pitchFamily="2" charset="0"/>
            </a:endParaRPr>
          </a:p>
          <a:p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培训日期：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8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月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16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日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--8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月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21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日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(9:00 </a:t>
            </a:r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am-11:00 am)</a:t>
            </a:r>
          </a:p>
          <a:p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培训地点：</a:t>
            </a:r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Blue Quill Basket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ball</a:t>
            </a:r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Agenda Semibold" panose="02000603040000020004" pitchFamily="2" charset="0"/>
              </a:rPr>
              <a:t> Courts</a:t>
            </a: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D7C16081-1F8B-4DD2-B8A5-2AE2093280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997" y="8478336"/>
            <a:ext cx="1122537" cy="1092683"/>
          </a:xfrm>
          <a:prstGeom prst="rect">
            <a:avLst/>
          </a:prstGeom>
        </p:spPr>
      </p:pic>
      <p:sp>
        <p:nvSpPr>
          <p:cNvPr id="31" name="矩形 30">
            <a:extLst>
              <a:ext uri="{FF2B5EF4-FFF2-40B4-BE49-F238E27FC236}">
                <a16:creationId xmlns:a16="http://schemas.microsoft.com/office/drawing/2014/main" id="{7BF52A7D-298D-463F-9E6D-0B53BB63249B}"/>
              </a:ext>
            </a:extLst>
          </p:cNvPr>
          <p:cNvSpPr/>
          <p:nvPr/>
        </p:nvSpPr>
        <p:spPr>
          <a:xfrm>
            <a:off x="1559535" y="8737571"/>
            <a:ext cx="24256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咨询</a:t>
            </a:r>
            <a:r>
              <a:rPr lang="zh-CN" altLang="en-US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电话：</a:t>
            </a:r>
            <a:r>
              <a:rPr lang="en-US" altLang="zh-CN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780-220-3424</a:t>
            </a:r>
          </a:p>
          <a:p>
            <a:pPr algn="ctr"/>
            <a:r>
              <a:rPr lang="zh-CN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                   或微信扫码</a:t>
            </a:r>
            <a:endParaRPr lang="en-US" altLang="zh-CN" sz="1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genda Regular" panose="02000603040000020004" pitchFamily="2" charset="0"/>
            </a:endParaRPr>
          </a:p>
          <a:p>
            <a:pPr algn="ctr"/>
            <a:r>
              <a:rPr lang="zh-CN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前</a:t>
            </a:r>
            <a:r>
              <a:rPr lang="en-US" altLang="zh-CN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10</a:t>
            </a:r>
            <a:r>
              <a:rPr lang="zh-CN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名报名尊享</a:t>
            </a:r>
            <a:r>
              <a:rPr lang="en-US" altLang="zh-CN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8.5</a:t>
            </a:r>
            <a:r>
              <a:rPr lang="zh-CN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da Regular" panose="02000603040000020004" pitchFamily="2" charset="0"/>
              </a:rPr>
              <a:t>折优惠</a:t>
            </a:r>
            <a:endParaRPr lang="zh-CN" alt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genda Regular" panose="02000603040000020004" pitchFamily="2" charset="0"/>
            </a:endParaRPr>
          </a:p>
        </p:txBody>
      </p:sp>
      <p:sp>
        <p:nvSpPr>
          <p:cNvPr id="2" name="箭头: 左 1">
            <a:extLst>
              <a:ext uri="{FF2B5EF4-FFF2-40B4-BE49-F238E27FC236}">
                <a16:creationId xmlns:a16="http://schemas.microsoft.com/office/drawing/2014/main" id="{186DAA66-BB44-441E-B5F0-CE23A19E130E}"/>
              </a:ext>
            </a:extLst>
          </p:cNvPr>
          <p:cNvSpPr/>
          <p:nvPr/>
        </p:nvSpPr>
        <p:spPr>
          <a:xfrm>
            <a:off x="1808822" y="9047870"/>
            <a:ext cx="561399" cy="235206"/>
          </a:xfrm>
          <a:prstGeom prst="lef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42608"/>
      </p:ext>
    </p:extLst>
  </p:cSld>
  <p:clrMapOvr>
    <a:masterClrMapping/>
  </p:clrMapOvr>
</p:sld>
</file>

<file path=ppt/theme/theme1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260</TotalTime>
  <Words>121</Words>
  <Application>Microsoft Office PowerPoint</Application>
  <PresentationFormat>A4 纸张(210x297 毫米)</PresentationFormat>
  <Paragraphs>15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幼圆</vt:lpstr>
      <vt:lpstr>Agenda Regular</vt:lpstr>
      <vt:lpstr>Agenda Semibold</vt:lpstr>
      <vt:lpstr>Arial</vt:lpstr>
      <vt:lpstr>Century Gothic</vt:lpstr>
      <vt:lpstr>Wingdings 3</vt:lpstr>
      <vt:lpstr>丝状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amelia jiao</dc:creator>
  <cp:lastModifiedBy>amelia jiao</cp:lastModifiedBy>
  <cp:revision>22</cp:revision>
  <dcterms:created xsi:type="dcterms:W3CDTF">2021-08-07T03:12:31Z</dcterms:created>
  <dcterms:modified xsi:type="dcterms:W3CDTF">2021-08-07T17:05:19Z</dcterms:modified>
</cp:coreProperties>
</file>